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7" r:id="rId8"/>
    <p:sldId id="260" r:id="rId9"/>
    <p:sldId id="264" r:id="rId10"/>
    <p:sldId id="266" r:id="rId11"/>
    <p:sldId id="265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655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03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27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89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606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00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585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9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443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256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705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617FA-D9E2-4183-B55D-33E6DF7253E0}" type="datetimeFigureOut">
              <a:rPr lang="en-ZA" smtClean="0"/>
              <a:t>2021/09/17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101C-7FAF-4E34-AF22-FE2FE790DE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39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560840" cy="1080120"/>
          </a:xfrm>
        </p:spPr>
        <p:txBody>
          <a:bodyPr/>
          <a:lstStyle/>
          <a:p>
            <a:r>
              <a:rPr lang="en-US" dirty="0" smtClean="0"/>
              <a:t>ROYAL KRUGER BAOBAB ROUTE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0632" y="4509120"/>
            <a:ext cx="6400800" cy="1752600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616624" cy="422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0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PACKAGE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package include</a:t>
            </a:r>
          </a:p>
          <a:p>
            <a:pPr>
              <a:buFontTx/>
              <a:buChar char="-"/>
            </a:pPr>
            <a:r>
              <a:rPr lang="en-US" dirty="0" smtClean="0"/>
              <a:t>Dinner for two for the 1</a:t>
            </a:r>
            <a:r>
              <a:rPr lang="en-US" baseline="30000" dirty="0" smtClean="0"/>
              <a:t>st</a:t>
            </a:r>
            <a:r>
              <a:rPr lang="en-US" dirty="0" smtClean="0"/>
              <a:t> night only</a:t>
            </a:r>
          </a:p>
          <a:p>
            <a:pPr>
              <a:buFontTx/>
              <a:buChar char="-"/>
            </a:pPr>
            <a:r>
              <a:rPr lang="en-US" dirty="0" smtClean="0"/>
              <a:t>Full Body Massage for 2</a:t>
            </a:r>
          </a:p>
          <a:p>
            <a:pPr>
              <a:buFontTx/>
              <a:buChar char="-"/>
            </a:pPr>
            <a:r>
              <a:rPr lang="en-US" dirty="0" smtClean="0"/>
              <a:t>Picnic Basket for 2</a:t>
            </a:r>
          </a:p>
          <a:p>
            <a:pPr>
              <a:buFontTx/>
              <a:buChar char="-"/>
            </a:pPr>
            <a:r>
              <a:rPr lang="en-US" dirty="0" smtClean="0"/>
              <a:t>Bed and Breakfast for 2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858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NOTE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Self-drive route.</a:t>
            </a:r>
          </a:p>
          <a:p>
            <a:r>
              <a:rPr lang="en-US" dirty="0" smtClean="0"/>
              <a:t>Entrance and activity fees to places along the route are at a traveller’s own cost.</a:t>
            </a:r>
            <a:endParaRPr lang="en-US" dirty="0" smtClean="0"/>
          </a:p>
          <a:p>
            <a:r>
              <a:rPr lang="en-US" dirty="0" smtClean="0"/>
              <a:t>Buy Royal Hills Lodge and Spa package, then enjoy the rest of the route at own cost.</a:t>
            </a:r>
          </a:p>
          <a:p>
            <a:r>
              <a:rPr lang="en-US" dirty="0" smtClean="0"/>
              <a:t>Packages can be tailor made to suite individual needs.</a:t>
            </a:r>
          </a:p>
          <a:p>
            <a:r>
              <a:rPr lang="en-US" dirty="0" smtClean="0"/>
              <a:t>The route is designed to assist visitors to the lodge with activity options.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58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THANK YOU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4568" y="3212976"/>
            <a:ext cx="8229600" cy="4525963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181993"/>
          </a:xfrm>
        </p:spPr>
        <p:txBody>
          <a:bodyPr/>
          <a:lstStyle/>
          <a:p>
            <a:r>
              <a:rPr lang="en-US" dirty="0" smtClean="0"/>
              <a:t>ROYAL KRUGER BAOBAB ROUTE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17440"/>
            <a:ext cx="8352928" cy="4707904"/>
          </a:xfrm>
        </p:spPr>
        <p:txBody>
          <a:bodyPr>
            <a:normAutofit fontScale="47500" lnSpcReduction="20000"/>
          </a:bodyPr>
          <a:lstStyle/>
          <a:p>
            <a:r>
              <a:rPr lang="en-US" sz="5900" b="1" dirty="0" smtClean="0">
                <a:solidFill>
                  <a:schemeClr val="accent2"/>
                </a:solidFill>
                <a:ea typeface="+mj-ea"/>
                <a:cs typeface="+mj-cs"/>
              </a:rPr>
              <a:t>BACK GROUND</a:t>
            </a:r>
          </a:p>
          <a:p>
            <a:pPr algn="l"/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Royal Hills Lodge and spa is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a 4 stars graded Lodge located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in a very quite suburb less than 5kms from Thohoyandou Town in Limpopo. The lodge is located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+-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60km away from the Kruger National Park via </a:t>
            </a:r>
            <a:r>
              <a:rPr lang="en-US" sz="4000" dirty="0" err="1">
                <a:solidFill>
                  <a:prstClr val="black"/>
                </a:solidFill>
                <a:ea typeface="+mj-ea"/>
                <a:cs typeface="+mj-cs"/>
              </a:rPr>
              <a:t>Punda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 Maria gate. </a:t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The lodge is about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5.8kms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away from </a:t>
            </a:r>
            <a:r>
              <a:rPr lang="en-US" sz="4000" dirty="0" err="1">
                <a:solidFill>
                  <a:prstClr val="black"/>
                </a:solidFill>
                <a:ea typeface="+mj-ea"/>
                <a:cs typeface="+mj-cs"/>
              </a:rPr>
              <a:t>Thavhani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 Mall, a shopping hub for the locals and for people coming from as far as the Neighboring 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Zimbabwe, whereas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a typeface="+mj-ea"/>
                <a:cs typeface="+mj-cs"/>
              </a:rPr>
              <a:t>Phiphidi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 Waterfalls is only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12kms away.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The lodge has a fully fledged Health spa, a Restaurant, 10 Rooms comprised of a Presidential Suite, Executive rooms with Jacuzzi and standard Rooms.</a:t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If you ever asked yourself about who visits the Lodge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?</a:t>
            </a:r>
          </a:p>
          <a:p>
            <a:pPr algn="l"/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The lodge has been used mainly by business travelers, but we have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seen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its potential to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also accommodate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leisure travelers.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08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lodge is ideal for both business and leisure travelers. This is a perfect venue to celebrate anniversaries, honeymoons and other special events such as Valentines, Mother’s day, Father’s day etc.</a:t>
            </a:r>
          </a:p>
          <a:p>
            <a:r>
              <a:rPr lang="en-US" dirty="0" smtClean="0"/>
              <a:t>People who visit Vhembe for business reasons will also have a comfortable stay at the lodge.</a:t>
            </a:r>
          </a:p>
          <a:p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560" y="1916832"/>
            <a:ext cx="8229600" cy="1143000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61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WE ACHIEVED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The lodge went on to do the following to accommodate leisure travellers: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Build a Fully fledged Health Spa,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 restaurant and a Bar.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Installed outdoor Jacuzzis (Executive Rooms) and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Developed a Self Drive Travel Route.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Both leisure and business travelers can enjoy this benefits.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ZA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635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ABOUT THE ROUTE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dirty="0" smtClean="0"/>
              <a:t>Royal Kruger Baobab Route stretches from Thohoyandou along the </a:t>
            </a:r>
            <a:r>
              <a:rPr lang="en-US" dirty="0" err="1" smtClean="0"/>
              <a:t>Punda</a:t>
            </a:r>
            <a:r>
              <a:rPr lang="en-US" dirty="0" smtClean="0"/>
              <a:t> Maria road  into the Kruger National Park.</a:t>
            </a:r>
          </a:p>
          <a:p>
            <a:r>
              <a:rPr lang="en-US" dirty="0" smtClean="0"/>
              <a:t>The Route proceed inside KNP and exit via </a:t>
            </a:r>
            <a:r>
              <a:rPr lang="en-US" dirty="0" err="1" smtClean="0"/>
              <a:t>Pafuri</a:t>
            </a:r>
            <a:r>
              <a:rPr lang="en-US" dirty="0" smtClean="0"/>
              <a:t> Gate into </a:t>
            </a:r>
            <a:r>
              <a:rPr lang="en-US" dirty="0" err="1" smtClean="0"/>
              <a:t>Masisi</a:t>
            </a:r>
            <a:r>
              <a:rPr lang="en-US" dirty="0" smtClean="0"/>
              <a:t>, straight to the less travelled off road towards </a:t>
            </a:r>
            <a:r>
              <a:rPr lang="en-US" dirty="0" err="1" smtClean="0"/>
              <a:t>Tshipise</a:t>
            </a:r>
            <a:r>
              <a:rPr lang="en-US" dirty="0" smtClean="0"/>
              <a:t> </a:t>
            </a:r>
            <a:r>
              <a:rPr lang="en-US" dirty="0" err="1" smtClean="0"/>
              <a:t>Sagole</a:t>
            </a:r>
            <a:r>
              <a:rPr lang="en-US" dirty="0" smtClean="0"/>
              <a:t>, back to Thohoyandou via </a:t>
            </a:r>
            <a:r>
              <a:rPr lang="en-US" dirty="0" err="1" smtClean="0"/>
              <a:t>Makonde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ibasa</a:t>
            </a:r>
            <a:r>
              <a:rPr lang="en-US" dirty="0" smtClean="0"/>
              <a:t> road.</a:t>
            </a:r>
          </a:p>
          <a:p>
            <a:r>
              <a:rPr lang="en-US" dirty="0" smtClean="0"/>
              <a:t>The Route is +-275 Km long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083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ORIGIN OF THE NAME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5797152" y="5229200"/>
            <a:ext cx="4038600" cy="4525963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3285"/>
            <a:ext cx="3864237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1" y="3861048"/>
            <a:ext cx="4176464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8508"/>
            <a:ext cx="2376264" cy="237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80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AIM AND OBJECTIVES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Route was developed to:</a:t>
            </a:r>
          </a:p>
          <a:p>
            <a:r>
              <a:rPr lang="en-US" dirty="0" smtClean="0"/>
              <a:t>Encourage travellers to spend more days at the Lodge</a:t>
            </a:r>
          </a:p>
          <a:p>
            <a:r>
              <a:rPr lang="en-US" dirty="0" smtClean="0"/>
              <a:t>To directly link the lodge with attractions and activities in the Area</a:t>
            </a:r>
          </a:p>
          <a:p>
            <a:r>
              <a:rPr lang="en-US" dirty="0" smtClean="0"/>
              <a:t>To encourage </a:t>
            </a:r>
            <a:r>
              <a:rPr lang="en-US" dirty="0" err="1" smtClean="0"/>
              <a:t>Coopetition</a:t>
            </a:r>
            <a:r>
              <a:rPr lang="en-US" dirty="0" smtClean="0"/>
              <a:t> instead of competition by working together with potential industry competitors found along the route.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512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ACTIVITIES AND ATTRACTIONS ENROUTE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Morning walk/run route at Royal Hills. </a:t>
            </a:r>
          </a:p>
          <a:p>
            <a:r>
              <a:rPr lang="en-US" dirty="0" smtClean="0"/>
              <a:t>KNP Game drive.</a:t>
            </a:r>
          </a:p>
          <a:p>
            <a:r>
              <a:rPr lang="en-US" dirty="0" smtClean="0"/>
              <a:t>Culture and Heritage experience at </a:t>
            </a:r>
            <a:r>
              <a:rPr lang="en-US" dirty="0" err="1" smtClean="0"/>
              <a:t>Awelani</a:t>
            </a:r>
            <a:r>
              <a:rPr lang="en-US" dirty="0" smtClean="0"/>
              <a:t> Lodge.</a:t>
            </a:r>
          </a:p>
          <a:p>
            <a:r>
              <a:rPr lang="en-US" dirty="0" smtClean="0"/>
              <a:t>Spa treatment at Royal Hills Lodge.</a:t>
            </a:r>
          </a:p>
          <a:p>
            <a:r>
              <a:rPr lang="en-US" dirty="0" err="1" smtClean="0"/>
              <a:t>Phiphidi</a:t>
            </a:r>
            <a:r>
              <a:rPr lang="en-US" dirty="0" smtClean="0"/>
              <a:t> Waterfalls.</a:t>
            </a:r>
          </a:p>
          <a:p>
            <a:r>
              <a:rPr lang="en-US" dirty="0" smtClean="0"/>
              <a:t>Picnic by the Waterfalls.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2769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WHO CAN USE THE ROUTE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route is ideal for individuals, couples, families and groups.</a:t>
            </a:r>
          </a:p>
          <a:p>
            <a:r>
              <a:rPr lang="en-US" dirty="0" smtClean="0"/>
              <a:t>Visitors to the lodge can enjoy part of or a complete Route</a:t>
            </a:r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098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392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ROYAL KRUGER BAOBAB ROUTE</vt:lpstr>
      <vt:lpstr>ROYAL KRUGER BAOBAB ROUTE</vt:lpstr>
      <vt:lpstr>PowerPoint Presentation</vt:lpstr>
      <vt:lpstr>WHAT WE ACHIEVED</vt:lpstr>
      <vt:lpstr>ABOUT THE ROUTE</vt:lpstr>
      <vt:lpstr>ORIGIN OF THE NAME</vt:lpstr>
      <vt:lpstr>AIM AND OBJECTIVES</vt:lpstr>
      <vt:lpstr>ACTIVITIES AND ATTRACTIONS ENROUTE</vt:lpstr>
      <vt:lpstr>WHO CAN USE THE ROUTE</vt:lpstr>
      <vt:lpstr>PACKAGE</vt:lpstr>
      <vt:lpstr>NOTE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KRUGER BAOBAB ROUTE</dc:title>
  <dc:creator>Mashudu Ramudzuli</dc:creator>
  <cp:lastModifiedBy>Mashudu Ramudzuli</cp:lastModifiedBy>
  <cp:revision>27</cp:revision>
  <dcterms:created xsi:type="dcterms:W3CDTF">2021-09-17T09:55:34Z</dcterms:created>
  <dcterms:modified xsi:type="dcterms:W3CDTF">2021-09-17T22:41:46Z</dcterms:modified>
</cp:coreProperties>
</file>